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70" r:id="rId3"/>
    <p:sldId id="260" r:id="rId4"/>
    <p:sldId id="262" r:id="rId5"/>
    <p:sldId id="258" r:id="rId6"/>
    <p:sldId id="264" r:id="rId7"/>
    <p:sldId id="263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E55"/>
    <a:srgbClr val="66FFFF"/>
    <a:srgbClr val="FF3399"/>
    <a:srgbClr val="CCFFFF"/>
    <a:srgbClr val="99FF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8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БАССЕЙН\_24972-413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10868"/>
          <a:stretch>
            <a:fillRect/>
          </a:stretch>
        </p:blipFill>
        <p:spPr bwMode="auto">
          <a:xfrm>
            <a:off x="-39436" y="0"/>
            <a:ext cx="9204170" cy="68788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2143116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D22E55"/>
                </a:solidFill>
              </a:rPr>
              <a:t>ТРЕБОВАНИЯ</a:t>
            </a:r>
          </a:p>
          <a:p>
            <a:pPr algn="ctr"/>
            <a:r>
              <a:rPr lang="ru-RU" sz="3600" b="1" dirty="0" smtClean="0">
                <a:solidFill>
                  <a:srgbClr val="D22E55"/>
                </a:solidFill>
              </a:rPr>
              <a:t> К ПРИНАДЛЕЖНОСТЯМ</a:t>
            </a:r>
          </a:p>
          <a:p>
            <a:pPr algn="ctr"/>
            <a:r>
              <a:rPr lang="ru-RU" sz="3600" b="1" dirty="0" smtClean="0">
                <a:solidFill>
                  <a:srgbClr val="D22E55"/>
                </a:solidFill>
              </a:rPr>
              <a:t> ДЛЯ БАССЕЙНА</a:t>
            </a:r>
            <a:endParaRPr lang="ru-RU" sz="3600" b="1" dirty="0">
              <a:solidFill>
                <a:srgbClr val="D22E5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4077072"/>
            <a:ext cx="5244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РАЗРАБОТАЛИ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ИНСТРУКТОРА </a:t>
            </a:r>
            <a:r>
              <a:rPr lang="ru-RU" sz="2000" b="1" dirty="0" smtClean="0">
                <a:solidFill>
                  <a:srgbClr val="002060"/>
                </a:solidFill>
              </a:rPr>
              <a:t>ПО ФИЗИЧЕСКОЙ КУЛЬТУРЕ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ПЕЙСАХОВИЧ Т.И., ПЕРВОВА А.В.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43" y="214290"/>
            <a:ext cx="854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«ДЕТСКИЙ САД №127»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6237312"/>
            <a:ext cx="213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г. ЧЕРЕПОВЕЦ, 2019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ownloads\БАССЕЙН\depositphotos_206503480-stock-illustration-benefits-swimming-infographic-vector-illustration.jpg"/>
          <p:cNvPicPr>
            <a:picLocks noChangeAspect="1" noChangeArrowheads="1"/>
          </p:cNvPicPr>
          <p:nvPr/>
        </p:nvPicPr>
        <p:blipFill>
          <a:blip r:embed="rId2" cstate="print"/>
          <a:srcRect l="1476" b="8266"/>
          <a:stretch>
            <a:fillRect/>
          </a:stretch>
        </p:blipFill>
        <p:spPr bwMode="auto">
          <a:xfrm>
            <a:off x="0" y="0"/>
            <a:ext cx="916406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1000100" y="214290"/>
            <a:ext cx="7286676" cy="785818"/>
          </a:xfrm>
          <a:prstGeom prst="bevel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</a:rPr>
              <a:t>ПРАВИЛЬНЫЕ ПРИНАДЛЕЖНОСТИ ДЛЯ БАССЕЙНА</a:t>
            </a:r>
            <a:endParaRPr lang="ru-RU" b="1" dirty="0">
              <a:solidFill>
                <a:srgbClr val="D22E55"/>
              </a:solidFill>
              <a:latin typeface="Arial Black" pitchFamily="34" charset="0"/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7000892" y="2571744"/>
            <a:ext cx="1928826" cy="18573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Овал 8"/>
          <p:cNvSpPr/>
          <p:nvPr/>
        </p:nvSpPr>
        <p:spPr>
          <a:xfrm>
            <a:off x="6643702" y="4572008"/>
            <a:ext cx="1771656" cy="15716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Овал 9"/>
          <p:cNvSpPr/>
          <p:nvPr/>
        </p:nvSpPr>
        <p:spPr>
          <a:xfrm>
            <a:off x="5652120" y="1340768"/>
            <a:ext cx="1771656" cy="15716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Овал 10"/>
          <p:cNvSpPr/>
          <p:nvPr/>
        </p:nvSpPr>
        <p:spPr>
          <a:xfrm>
            <a:off x="3419872" y="1196752"/>
            <a:ext cx="1771656" cy="15716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Овал 11"/>
          <p:cNvSpPr/>
          <p:nvPr/>
        </p:nvSpPr>
        <p:spPr>
          <a:xfrm>
            <a:off x="4714876" y="5000636"/>
            <a:ext cx="1771656" cy="15716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Овал 12"/>
          <p:cNvSpPr/>
          <p:nvPr/>
        </p:nvSpPr>
        <p:spPr>
          <a:xfrm>
            <a:off x="2627784" y="5013176"/>
            <a:ext cx="1771656" cy="15716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Овал 13"/>
          <p:cNvSpPr/>
          <p:nvPr/>
        </p:nvSpPr>
        <p:spPr>
          <a:xfrm>
            <a:off x="539552" y="4653136"/>
            <a:ext cx="2000264" cy="18573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Овал 14"/>
          <p:cNvSpPr/>
          <p:nvPr/>
        </p:nvSpPr>
        <p:spPr>
          <a:xfrm>
            <a:off x="251520" y="2636912"/>
            <a:ext cx="1771656" cy="17145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Овал 15"/>
          <p:cNvSpPr/>
          <p:nvPr/>
        </p:nvSpPr>
        <p:spPr>
          <a:xfrm>
            <a:off x="1500166" y="1428736"/>
            <a:ext cx="1771656" cy="15716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Пользователь\Downloads\БАССЕЙН\9a3680701bfa67704985b07e374033c6.jpg"/>
          <p:cNvPicPr>
            <a:picLocks noChangeAspect="1" noChangeArrowheads="1"/>
          </p:cNvPicPr>
          <p:nvPr/>
        </p:nvPicPr>
        <p:blipFill>
          <a:blip r:embed="rId3" cstate="print"/>
          <a:srcRect t="4784" r="48756" b="1595"/>
          <a:stretch>
            <a:fillRect/>
          </a:stretch>
        </p:blipFill>
        <p:spPr bwMode="auto">
          <a:xfrm>
            <a:off x="7500958" y="2714620"/>
            <a:ext cx="928694" cy="1608650"/>
          </a:xfrm>
          <a:prstGeom prst="rect">
            <a:avLst/>
          </a:prstGeom>
          <a:noFill/>
        </p:spPr>
      </p:pic>
      <p:pic>
        <p:nvPicPr>
          <p:cNvPr id="17" name="Picture 3" descr="C:\Users\Пользователь\Downloads\БАССЕЙН\0785_3_v01_c03_h[400l330].jpg"/>
          <p:cNvPicPr>
            <a:picLocks noChangeAspect="1" noChangeArrowheads="1"/>
          </p:cNvPicPr>
          <p:nvPr/>
        </p:nvPicPr>
        <p:blipFill>
          <a:blip r:embed="rId4" cstate="print"/>
          <a:srcRect l="8504" t="6872" r="9449" b="6872"/>
          <a:stretch>
            <a:fillRect/>
          </a:stretch>
        </p:blipFill>
        <p:spPr bwMode="auto">
          <a:xfrm>
            <a:off x="1785918" y="1643050"/>
            <a:ext cx="1139992" cy="988746"/>
          </a:xfrm>
          <a:prstGeom prst="rect">
            <a:avLst/>
          </a:prstGeom>
          <a:noFill/>
        </p:spPr>
      </p:pic>
      <p:pic>
        <p:nvPicPr>
          <p:cNvPr id="18" name="Picture 4" descr="C:\Users\Пользователь\Downloads\БАССЕЙН\cartoon-home-kitchen-towel-vector-755394.jpg"/>
          <p:cNvPicPr>
            <a:picLocks noChangeAspect="1" noChangeArrowheads="1"/>
          </p:cNvPicPr>
          <p:nvPr/>
        </p:nvPicPr>
        <p:blipFill>
          <a:blip r:embed="rId5" cstate="print"/>
          <a:srcRect l="12704" t="13606" r="22233" b="7559"/>
          <a:stretch>
            <a:fillRect/>
          </a:stretch>
        </p:blipFill>
        <p:spPr bwMode="auto">
          <a:xfrm>
            <a:off x="611560" y="2852936"/>
            <a:ext cx="1057989" cy="1346685"/>
          </a:xfrm>
          <a:prstGeom prst="rect">
            <a:avLst/>
          </a:prstGeom>
          <a:noFill/>
        </p:spPr>
      </p:pic>
      <p:pic>
        <p:nvPicPr>
          <p:cNvPr id="19" name="Picture 5" descr="C:\Users\Пользователь\Downloads\depositphotos_2260826-stock-illustration-sport-clothes-collection.jpg"/>
          <p:cNvPicPr>
            <a:picLocks noChangeAspect="1" noChangeArrowheads="1"/>
          </p:cNvPicPr>
          <p:nvPr/>
        </p:nvPicPr>
        <p:blipFill>
          <a:blip r:embed="rId6" cstate="print"/>
          <a:srcRect l="57579" t="2177" r="1476" b="45285"/>
          <a:stretch>
            <a:fillRect/>
          </a:stretch>
        </p:blipFill>
        <p:spPr bwMode="auto">
          <a:xfrm>
            <a:off x="899592" y="4869160"/>
            <a:ext cx="1303256" cy="1417612"/>
          </a:xfrm>
          <a:prstGeom prst="rect">
            <a:avLst/>
          </a:prstGeom>
          <a:noFill/>
        </p:spPr>
      </p:pic>
      <p:pic>
        <p:nvPicPr>
          <p:cNvPr id="20" name="Picture 6" descr="C:\Users\Пользователь\Downloads\18400800299.jpg"/>
          <p:cNvPicPr>
            <a:picLocks noChangeAspect="1" noChangeArrowheads="1"/>
          </p:cNvPicPr>
          <p:nvPr/>
        </p:nvPicPr>
        <p:blipFill>
          <a:blip r:embed="rId7" cstate="print"/>
          <a:srcRect t="2392" r="945"/>
          <a:stretch>
            <a:fillRect/>
          </a:stretch>
        </p:blipFill>
        <p:spPr bwMode="auto">
          <a:xfrm>
            <a:off x="5000628" y="5286388"/>
            <a:ext cx="1154620" cy="898823"/>
          </a:xfrm>
          <a:prstGeom prst="rect">
            <a:avLst/>
          </a:prstGeom>
          <a:noFill/>
        </p:spPr>
      </p:pic>
      <p:pic>
        <p:nvPicPr>
          <p:cNvPr id="21" name="Picture 7" descr="C:\Users\Пользователь\Downloads\10021348.jpg"/>
          <p:cNvPicPr>
            <a:picLocks noChangeAspect="1" noChangeArrowheads="1"/>
          </p:cNvPicPr>
          <p:nvPr/>
        </p:nvPicPr>
        <p:blipFill>
          <a:blip r:embed="rId8" cstate="print"/>
          <a:srcRect l="5249" t="27055" r="1050" b="33614"/>
          <a:stretch>
            <a:fillRect/>
          </a:stretch>
        </p:blipFill>
        <p:spPr bwMode="auto">
          <a:xfrm>
            <a:off x="3707904" y="1700808"/>
            <a:ext cx="1227012" cy="659478"/>
          </a:xfrm>
          <a:prstGeom prst="rect">
            <a:avLst/>
          </a:prstGeom>
          <a:noFill/>
        </p:spPr>
      </p:pic>
      <p:pic>
        <p:nvPicPr>
          <p:cNvPr id="22" name="Picture 3" descr="C:\Users\Пользователь\Downloads\37123.jpg"/>
          <p:cNvPicPr>
            <a:picLocks noChangeAspect="1" noChangeArrowheads="1"/>
          </p:cNvPicPr>
          <p:nvPr/>
        </p:nvPicPr>
        <p:blipFill>
          <a:blip r:embed="rId9" cstate="print"/>
          <a:srcRect l="3780" t="15874" r="3780" b="12094"/>
          <a:stretch>
            <a:fillRect/>
          </a:stretch>
        </p:blipFill>
        <p:spPr bwMode="auto">
          <a:xfrm>
            <a:off x="6000760" y="1643050"/>
            <a:ext cx="1017793" cy="793030"/>
          </a:xfrm>
          <a:prstGeom prst="rect">
            <a:avLst/>
          </a:prstGeom>
          <a:noFill/>
        </p:spPr>
      </p:pic>
      <p:pic>
        <p:nvPicPr>
          <p:cNvPr id="24" name="Picture 4" descr="C:\Users\Пользователь\Downloads\1325433228_1aaclfwmhngbs500.jpg"/>
          <p:cNvPicPr>
            <a:picLocks noChangeAspect="1" noChangeArrowheads="1"/>
          </p:cNvPicPr>
          <p:nvPr/>
        </p:nvPicPr>
        <p:blipFill>
          <a:blip r:embed="rId10" cstate="print"/>
          <a:srcRect l="20409" r="21165" b="63073"/>
          <a:stretch>
            <a:fillRect/>
          </a:stretch>
        </p:blipFill>
        <p:spPr bwMode="auto">
          <a:xfrm>
            <a:off x="2987824" y="5229200"/>
            <a:ext cx="1121939" cy="1104712"/>
          </a:xfrm>
          <a:prstGeom prst="rect">
            <a:avLst/>
          </a:prstGeom>
          <a:noFill/>
        </p:spPr>
      </p:pic>
      <p:pic>
        <p:nvPicPr>
          <p:cNvPr id="25" name="Picture 6" descr="C:\Users\Пользователь\Downloads\3706986.jpg"/>
          <p:cNvPicPr>
            <a:picLocks noChangeAspect="1" noChangeArrowheads="1"/>
          </p:cNvPicPr>
          <p:nvPr/>
        </p:nvPicPr>
        <p:blipFill>
          <a:blip r:embed="rId11" cstate="print"/>
          <a:srcRect l="4252" t="22677" r="4252" b="24094"/>
          <a:stretch>
            <a:fillRect/>
          </a:stretch>
        </p:blipFill>
        <p:spPr bwMode="auto">
          <a:xfrm>
            <a:off x="6858016" y="4929198"/>
            <a:ext cx="1304873" cy="75913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516216" y="112474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ПОРОЛОНОВАЯ ГУБКА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651944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СПОРТИВНЫЙ КОСТЮМ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55776" y="651944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СУМКА-РЮКЗАК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651944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ПЛАВКИ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2200" y="6519446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СУМКА-КОСМЕТИЧКА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6256" y="4365104"/>
            <a:ext cx="226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СЛИТНЫЙ КУПАЛЬНИК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112474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СИЛИКОНОВАЯ ШАПКА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79912" y="112474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ОЧКИ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436510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ПОЛОТЕНЦЕ 70Х140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depositphotos_11392505-stock-photo-turquoise-drops-of-water.jpg"/>
          <p:cNvPicPr>
            <a:picLocks noChangeAspect="1" noChangeArrowheads="1"/>
          </p:cNvPicPr>
          <p:nvPr/>
        </p:nvPicPr>
        <p:blipFill>
          <a:blip r:embed="rId2" cstate="print">
            <a:lum bright="48000" contrast="-37000"/>
          </a:blip>
          <a:srcRect r="11084"/>
          <a:stretch>
            <a:fillRect/>
          </a:stretch>
        </p:blipFill>
        <p:spPr bwMode="auto">
          <a:xfrm>
            <a:off x="-2448" y="0"/>
            <a:ext cx="9146498" cy="6888194"/>
          </a:xfrm>
          <a:prstGeom prst="rect">
            <a:avLst/>
          </a:prstGeom>
          <a:noFill/>
        </p:spPr>
      </p:pic>
      <p:pic>
        <p:nvPicPr>
          <p:cNvPr id="24579" name="Picture 3" descr="C:\Users\Пользователь\Downloads\103297779-fun-summer-activities-for-kids-summer-kids-vector-happy-children-playing-on-the-beach-flat-vector-il.jpg"/>
          <p:cNvPicPr>
            <a:picLocks noChangeAspect="1" noChangeArrowheads="1"/>
          </p:cNvPicPr>
          <p:nvPr/>
        </p:nvPicPr>
        <p:blipFill>
          <a:blip r:embed="rId3" cstate="print"/>
          <a:srcRect t="31799" r="909" b="18171"/>
          <a:stretch>
            <a:fillRect/>
          </a:stretch>
        </p:blipFill>
        <p:spPr bwMode="auto">
          <a:xfrm>
            <a:off x="1214414" y="3206188"/>
            <a:ext cx="6856497" cy="34616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Собираешься  в  бассейн…</a:t>
            </a:r>
            <a:r>
              <a:rPr lang="ru-RU" dirty="0" smtClean="0">
                <a:solidFill>
                  <a:srgbClr val="D22E55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ПРИНАДЛЕЖНОСТЕЙ</a:t>
            </a: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Так  много - набирается в пакет…</a:t>
            </a:r>
            <a:endParaRPr lang="ru-RU" dirty="0" smtClean="0">
              <a:solidFill>
                <a:srgbClr val="D22E55"/>
              </a:solidFill>
              <a:latin typeface="Arial Black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Но! Если, вдруг, ты  не ребёнок…</a:t>
            </a:r>
            <a:endParaRPr lang="ru-RU" dirty="0" smtClean="0">
              <a:solidFill>
                <a:srgbClr val="D22E55"/>
              </a:solidFill>
              <a:latin typeface="Arial Black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А, к примеру, лягушонок, </a:t>
            </a:r>
            <a:endParaRPr lang="ru-RU" dirty="0" smtClean="0">
              <a:solidFill>
                <a:srgbClr val="D22E55"/>
              </a:solidFill>
              <a:latin typeface="Arial Black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То,  совсем, совсем  не  надо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Принадлежности  тащить…</a:t>
            </a:r>
            <a:endParaRPr lang="ru-RU" dirty="0" smtClean="0">
              <a:solidFill>
                <a:srgbClr val="D22E55"/>
              </a:solidFill>
              <a:latin typeface="Arial Black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Можно  голышом  проплыть!</a:t>
            </a:r>
            <a:endParaRPr lang="ru-RU" dirty="0" smtClean="0">
              <a:solidFill>
                <a:srgbClr val="D22E55"/>
              </a:solidFill>
              <a:latin typeface="Arial Black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Зачем  спину  утруждать? </a:t>
            </a:r>
            <a:endParaRPr lang="ru-RU" dirty="0" smtClean="0">
              <a:solidFill>
                <a:srgbClr val="D22E55"/>
              </a:solidFill>
              <a:latin typeface="Arial Black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Можно  вовсе  их  не  брать!</a:t>
            </a:r>
            <a:endParaRPr lang="ru-RU" dirty="0" smtClean="0">
              <a:solidFill>
                <a:srgbClr val="D22E55"/>
              </a:solidFill>
              <a:latin typeface="Arial Black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Ну, хотя бы,  половину регулярно забывать!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ownloads\depositphotos_11392505-stock-photo-turquoise-drops-of-water.jpg"/>
          <p:cNvPicPr>
            <a:picLocks noChangeAspect="1" noChangeArrowheads="1"/>
          </p:cNvPicPr>
          <p:nvPr/>
        </p:nvPicPr>
        <p:blipFill>
          <a:blip r:embed="rId2" cstate="print">
            <a:lum bright="48000" contrast="-37000"/>
          </a:blip>
          <a:srcRect r="11084"/>
          <a:stretch>
            <a:fillRect/>
          </a:stretch>
        </p:blipFill>
        <p:spPr bwMode="auto">
          <a:xfrm>
            <a:off x="-2448" y="0"/>
            <a:ext cx="9146498" cy="6888194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ownloads\ма-ьчик-и-евушка-по-ивая-в-ванной-комнате-94426973.jpg"/>
          <p:cNvPicPr>
            <a:picLocks noChangeAspect="1" noChangeArrowheads="1"/>
          </p:cNvPicPr>
          <p:nvPr/>
        </p:nvPicPr>
        <p:blipFill>
          <a:blip r:embed="rId3" cstate="print"/>
          <a:srcRect l="59964" r="5451" b="9282"/>
          <a:stretch>
            <a:fillRect/>
          </a:stretch>
        </p:blipFill>
        <p:spPr bwMode="auto">
          <a:xfrm>
            <a:off x="6429378" y="142852"/>
            <a:ext cx="2517968" cy="5171750"/>
          </a:xfrm>
          <a:prstGeom prst="rect">
            <a:avLst/>
          </a:prstGeom>
          <a:noFill/>
        </p:spPr>
      </p:pic>
      <p:pic>
        <p:nvPicPr>
          <p:cNvPr id="4" name="Picture 3" descr="C:\Users\Пользователь\Downloads\ма-ьчик-и-евушка-по-ивая-в-ванной-комнате-94426973.jpg"/>
          <p:cNvPicPr>
            <a:picLocks noChangeAspect="1" noChangeArrowheads="1"/>
          </p:cNvPicPr>
          <p:nvPr/>
        </p:nvPicPr>
        <p:blipFill>
          <a:blip r:embed="rId3" cstate="print"/>
          <a:srcRect l="12720" r="52695" b="9282"/>
          <a:stretch>
            <a:fillRect/>
          </a:stretch>
        </p:blipFill>
        <p:spPr bwMode="auto">
          <a:xfrm>
            <a:off x="142844" y="1686213"/>
            <a:ext cx="2517812" cy="5171787"/>
          </a:xfrm>
          <a:prstGeom prst="rect">
            <a:avLst/>
          </a:prstGeom>
          <a:noFill/>
        </p:spPr>
      </p:pic>
      <p:pic>
        <p:nvPicPr>
          <p:cNvPr id="5" name="Picture 4" descr="C:\Users\Пользователь\Downloads\4734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2500330" cy="1590450"/>
          </a:xfrm>
          <a:prstGeom prst="rect">
            <a:avLst/>
          </a:prstGeom>
        </p:spPr>
      </p:pic>
      <p:pic>
        <p:nvPicPr>
          <p:cNvPr id="6" name="Picture 5" descr="C:\Users\Пользователь\Downloads\tel01.jpg"/>
          <p:cNvPicPr>
            <a:picLocks noChangeAspect="1" noChangeArrowheads="1"/>
          </p:cNvPicPr>
          <p:nvPr/>
        </p:nvPicPr>
        <p:blipFill>
          <a:blip r:embed="rId5" cstate="print"/>
          <a:srcRect b="3365"/>
          <a:stretch>
            <a:fillRect/>
          </a:stretch>
        </p:blipFill>
        <p:spPr bwMode="auto">
          <a:xfrm>
            <a:off x="6429388" y="5230936"/>
            <a:ext cx="2503176" cy="15723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714612" y="214290"/>
            <a:ext cx="371477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Вот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b="1" u="sng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МОЧАЛКА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например,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Просто – так,  из  поролона,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помещается  в  ладошке…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Ну, какая  радость  в  ней?!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Может, в  виде  черепахи!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Или  ломтика  арбуза!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Иль  ещё  какой  игрушки –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Шишки, утки  иль зверюшки…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Вот  веселье!  Вот  потеха!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Позабудешь  про  бассейн…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Или  длинная, колючая,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 двумя  большими ручками!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Гордость  прямо! Как у папы!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Ничего, что часто на пол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Падает…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Спину чтоб намылить ею,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Руки выверни сильнее…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ownloads\depositphotos_11392505-stock-photo-turquoise-drops-of-water.jpg"/>
          <p:cNvPicPr>
            <a:picLocks noChangeAspect="1" noChangeArrowheads="1"/>
          </p:cNvPicPr>
          <p:nvPr/>
        </p:nvPicPr>
        <p:blipFill>
          <a:blip r:embed="rId2" cstate="print">
            <a:lum bright="48000" contrast="-37000"/>
          </a:blip>
          <a:srcRect r="11084"/>
          <a:stretch>
            <a:fillRect/>
          </a:stretch>
        </p:blipFill>
        <p:spPr bwMode="auto">
          <a:xfrm>
            <a:off x="-2448" y="0"/>
            <a:ext cx="9146498" cy="6888194"/>
          </a:xfrm>
          <a:prstGeom prst="rect">
            <a:avLst/>
          </a:prstGeom>
          <a:noFill/>
        </p:spPr>
      </p:pic>
      <p:pic>
        <p:nvPicPr>
          <p:cNvPr id="4" name="Picture 4" descr="C:\Users\Пользователь\Downloads\happy-boy-wrapped-in-bath-towel-vector-13652965.jpg"/>
          <p:cNvPicPr>
            <a:picLocks noChangeAspect="1" noChangeArrowheads="1"/>
          </p:cNvPicPr>
          <p:nvPr/>
        </p:nvPicPr>
        <p:blipFill>
          <a:blip r:embed="rId3" cstate="print"/>
          <a:srcRect l="6508" r="2892" b="7612"/>
          <a:stretch>
            <a:fillRect/>
          </a:stretch>
        </p:blipFill>
        <p:spPr bwMode="auto">
          <a:xfrm>
            <a:off x="285720" y="285728"/>
            <a:ext cx="4510289" cy="6335729"/>
          </a:xfrm>
          <a:prstGeom prst="rect">
            <a:avLst/>
          </a:prstGeom>
          <a:noFill/>
          <a:ln w="25400" cmpd="sng">
            <a:solidFill>
              <a:srgbClr val="66FFFF"/>
            </a:solidFill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628" y="214290"/>
            <a:ext cx="435768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ПОЛОТЕНЦЕМ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средненьким…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70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100!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…Вытираться  скучно…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ак-то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несподручно…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То ли дело – простыня!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Посмотрите  на меня!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Могу сделать «БЭТМЭНА», превратиться  в «ЧУЧЕЛО»!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 «МУМИЮ»  и  «ПРИВЕДЕНИЕ»…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  поднять  всем  настроенье!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Даже пол весь вытереть…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Простыня  всё  вытерпит…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Ещё  можно пошутить: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олотенце  заменить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Маленькой салфеткой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лыбайтесь, детки!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Вот я носик  вытираю,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ичико и шею…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Вот  вся  мокрая  салфетка,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…А  я  две  имею!!!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Пусть замёрзну, вытираясь…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Зато  нести – не  надрываюсь!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ownloads\depositphotos_11392505-stock-photo-turquoise-drops-of-water.jpg"/>
          <p:cNvPicPr>
            <a:picLocks noChangeAspect="1" noChangeArrowheads="1"/>
          </p:cNvPicPr>
          <p:nvPr/>
        </p:nvPicPr>
        <p:blipFill>
          <a:blip r:embed="rId2" cstate="print">
            <a:lum bright="48000" contrast="-37000"/>
          </a:blip>
          <a:srcRect r="11084"/>
          <a:stretch>
            <a:fillRect/>
          </a:stretch>
        </p:blipFill>
        <p:spPr bwMode="auto">
          <a:xfrm>
            <a:off x="-2448" y="0"/>
            <a:ext cx="9146498" cy="6888194"/>
          </a:xfrm>
          <a:prstGeom prst="rect">
            <a:avLst/>
          </a:prstGeom>
          <a:noFill/>
        </p:spPr>
      </p:pic>
      <p:pic>
        <p:nvPicPr>
          <p:cNvPr id="15365" name="Picture 5" descr="C:\Users\Пользователь\Downloads\0785_3_v01_c03_h[400l330].jpg"/>
          <p:cNvPicPr>
            <a:picLocks noChangeAspect="1" noChangeArrowheads="1"/>
          </p:cNvPicPr>
          <p:nvPr/>
        </p:nvPicPr>
        <p:blipFill>
          <a:blip r:embed="rId3" cstate="print"/>
          <a:srcRect l="4724" t="4581" r="5669" b="4581"/>
          <a:stretch>
            <a:fillRect/>
          </a:stretch>
        </p:blipFill>
        <p:spPr bwMode="auto">
          <a:xfrm>
            <a:off x="5072066" y="357166"/>
            <a:ext cx="3414060" cy="2855260"/>
          </a:xfrm>
          <a:prstGeom prst="rect">
            <a:avLst/>
          </a:prstGeom>
          <a:noFill/>
          <a:ln w="25400" cmpd="sng">
            <a:solidFill>
              <a:srgbClr val="66FFFF"/>
            </a:solidFill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28596" y="285728"/>
            <a:ext cx="421484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ШАПОЧКА СИЛИКОНОВАЯ</a:t>
            </a:r>
            <a:r>
              <a:rPr lang="ru-RU" sz="20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Не рваная, крепкая, 		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новая!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Вещь – совершенно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безпонтовая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»…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То ли дело – чепчик для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душа!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Тут - оборочка, тут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Бантик около ушка…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Красиво и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скушно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Или шапка из ткани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Промокает!!!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Знайте заранее!!!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Только в воду ты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нырнешь…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Без нее, считай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всплывешь!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На голове не держится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совсем!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Сообщите это всем!!!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" name="Picture 1" descr="C:\Users\Пользователь\Downloads\3a_9b_3a9b552e72f38b722c71d326bd8380cc_enl.png"/>
          <p:cNvPicPr>
            <a:picLocks noChangeAspect="1" noChangeArrowheads="1"/>
          </p:cNvPicPr>
          <p:nvPr/>
        </p:nvPicPr>
        <p:blipFill>
          <a:blip r:embed="rId4" cstate="print"/>
          <a:srcRect t="5366" b="14055"/>
          <a:stretch>
            <a:fillRect/>
          </a:stretch>
        </p:blipFill>
        <p:spPr bwMode="auto">
          <a:xfrm>
            <a:off x="5072066" y="3357562"/>
            <a:ext cx="3391658" cy="3286148"/>
          </a:xfrm>
          <a:prstGeom prst="rect">
            <a:avLst/>
          </a:prstGeom>
          <a:noFill/>
          <a:ln w="25400" cmpd="sng">
            <a:solidFill>
              <a:srgbClr val="66FFFF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depositphotos_11392505-stock-photo-turquoise-drops-of-water.jpg"/>
          <p:cNvPicPr>
            <a:picLocks noChangeAspect="1" noChangeArrowheads="1"/>
          </p:cNvPicPr>
          <p:nvPr/>
        </p:nvPicPr>
        <p:blipFill>
          <a:blip r:embed="rId2" cstate="print">
            <a:lum bright="48000" contrast="-37000"/>
          </a:blip>
          <a:srcRect r="11084"/>
          <a:stretch>
            <a:fillRect/>
          </a:stretch>
        </p:blipFill>
        <p:spPr bwMode="auto">
          <a:xfrm>
            <a:off x="-2448" y="0"/>
            <a:ext cx="9146498" cy="6888194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00034" y="785794"/>
            <a:ext cx="50720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ПЛАВКИ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! Хорошо</a:t>
            </a:r>
            <a:r>
              <a:rPr lang="ru-RU" sz="24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! 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огда просто и удобно!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…Конечно, не так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прикольно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Как шорты до колен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пальмами и попугаями,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Видевшие пляжи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Гаваевые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»!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Ничего, что ноги в них 				 путаются…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Зато ты  - «крутой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пупсище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»!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2" descr="C:\Users\Пользователь\Downloads\БАССЕЙН\acf677ad51fe0ceb8c272acea564a0b9.png"/>
          <p:cNvPicPr>
            <a:picLocks noChangeAspect="1" noChangeArrowheads="1"/>
          </p:cNvPicPr>
          <p:nvPr/>
        </p:nvPicPr>
        <p:blipFill>
          <a:blip r:embed="rId3" cstate="print"/>
          <a:srcRect l="51395"/>
          <a:stretch>
            <a:fillRect/>
          </a:stretch>
        </p:blipFill>
        <p:spPr bwMode="auto">
          <a:xfrm>
            <a:off x="6000760" y="214290"/>
            <a:ext cx="2370304" cy="6284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ownloads\depositphotos_11392505-stock-photo-turquoise-drops-of-water.jpg"/>
          <p:cNvPicPr>
            <a:picLocks noChangeAspect="1" noChangeArrowheads="1"/>
          </p:cNvPicPr>
          <p:nvPr/>
        </p:nvPicPr>
        <p:blipFill>
          <a:blip r:embed="rId2" cstate="print">
            <a:lum bright="48000" contrast="-37000"/>
          </a:blip>
          <a:srcRect r="11084"/>
          <a:stretch>
            <a:fillRect/>
          </a:stretch>
        </p:blipFill>
        <p:spPr bwMode="auto">
          <a:xfrm>
            <a:off x="-2498" y="-30194"/>
            <a:ext cx="9146498" cy="6888194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786182" y="285728"/>
            <a:ext cx="514350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КУПАЛЬНИКИ СЛИТНЫЕ СПОРТИВНЫЕ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х удобно было надевать!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 где же бантики, Драпировки, лямочки?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Шнурочки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и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завязочки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?!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Как моделью себя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воображать?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Только прикиньте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мини-бикини!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Что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фасончик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цвет!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Выйду из душа 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равной мне нет!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Ничего что на воде еле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держусь,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Зато модным купальником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горжусь!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2" descr="C:\Users\Пользователь\Downloads\БАССЕЙН\acf677ad51fe0ceb8c272acea564a0b9.png"/>
          <p:cNvPicPr>
            <a:picLocks noChangeAspect="1" noChangeArrowheads="1"/>
          </p:cNvPicPr>
          <p:nvPr/>
        </p:nvPicPr>
        <p:blipFill>
          <a:blip r:embed="rId3" cstate="print"/>
          <a:srcRect r="45684"/>
          <a:stretch>
            <a:fillRect/>
          </a:stretch>
        </p:blipFill>
        <p:spPr bwMode="auto">
          <a:xfrm>
            <a:off x="785786" y="285728"/>
            <a:ext cx="2648820" cy="6284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Картинки по запросу клипарт детская силиконовая шапка для бассей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Картинки по запросу клипарт детская силиконовая шапка для бассей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Пользователь\Downloads\depositphotos_11392505-stock-photo-turquoise-drops-of-water.jpg"/>
          <p:cNvPicPr>
            <a:picLocks noChangeAspect="1" noChangeArrowheads="1"/>
          </p:cNvPicPr>
          <p:nvPr/>
        </p:nvPicPr>
        <p:blipFill>
          <a:blip r:embed="rId2" cstate="print">
            <a:lum bright="48000" contrast="-37000"/>
          </a:blip>
          <a:srcRect r="11084"/>
          <a:stretch>
            <a:fillRect/>
          </a:stretch>
        </p:blipFill>
        <p:spPr bwMode="auto">
          <a:xfrm>
            <a:off x="-2448" y="0"/>
            <a:ext cx="9146498" cy="688819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488" y="330695"/>
            <a:ext cx="3643338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sng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ПИЖАМА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sng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СПОРТИВНЫЙ КОСТЮМ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Чтоб удобно и тепло!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А, халат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здоровию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назло!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Лучше грудь нараспашку!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Это ж парень – рубашка!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…Чтобы  «молнию»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починить,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Или пуговку сверху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пришить –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Это же надо маму просить,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Бабушку умолять, сестру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заставлять…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Только нервы терять…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А, простуда… как  появится – Так  и  пройдёт…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Зато – душа  нараспашку!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Как это  сближает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семейный народ!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Кто  градусник, кто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компресс,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А, кто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витаминки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тебе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несёт…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" name="Picture 2" descr="C:\Users\Пользователь\Downloads\13277214_2.jpg"/>
          <p:cNvPicPr>
            <a:picLocks noChangeAspect="1" noChangeArrowheads="1"/>
          </p:cNvPicPr>
          <p:nvPr/>
        </p:nvPicPr>
        <p:blipFill>
          <a:blip r:embed="rId3" cstate="print"/>
          <a:srcRect l="11092" r="11092"/>
          <a:stretch>
            <a:fillRect/>
          </a:stretch>
        </p:blipFill>
        <p:spPr bwMode="auto">
          <a:xfrm>
            <a:off x="285720" y="571480"/>
            <a:ext cx="2488375" cy="5561495"/>
          </a:xfrm>
          <a:prstGeom prst="rect">
            <a:avLst/>
          </a:prstGeom>
          <a:noFill/>
          <a:ln w="25400" cmpd="sng">
            <a:solidFill>
              <a:srgbClr val="66FFFF"/>
            </a:solidFill>
          </a:ln>
        </p:spPr>
      </p:pic>
      <p:pic>
        <p:nvPicPr>
          <p:cNvPr id="9" name="Picture 3" descr="C:\Users\Пользователь\Downloads\16229957_2.jpg"/>
          <p:cNvPicPr>
            <a:picLocks noChangeAspect="1" noChangeArrowheads="1"/>
          </p:cNvPicPr>
          <p:nvPr/>
        </p:nvPicPr>
        <p:blipFill>
          <a:blip r:embed="rId4" cstate="print"/>
          <a:srcRect l="18048" r="20172" b="1417"/>
          <a:stretch>
            <a:fillRect/>
          </a:stretch>
        </p:blipFill>
        <p:spPr bwMode="auto">
          <a:xfrm>
            <a:off x="6500826" y="571480"/>
            <a:ext cx="2335366" cy="5582999"/>
          </a:xfrm>
          <a:prstGeom prst="rect">
            <a:avLst/>
          </a:prstGeom>
          <a:noFill/>
          <a:ln w="25400" cmpd="sng">
            <a:solidFill>
              <a:srgbClr val="66FFFF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depositphotos_11392505-stock-photo-turquoise-drops-of-water.jpg"/>
          <p:cNvPicPr>
            <a:picLocks noChangeAspect="1" noChangeArrowheads="1"/>
          </p:cNvPicPr>
          <p:nvPr/>
        </p:nvPicPr>
        <p:blipFill>
          <a:blip r:embed="rId2" cstate="print">
            <a:lum bright="48000" contrast="-37000"/>
          </a:blip>
          <a:srcRect r="11084"/>
          <a:stretch>
            <a:fillRect/>
          </a:stretch>
        </p:blipFill>
        <p:spPr bwMode="auto">
          <a:xfrm>
            <a:off x="-2498" y="0"/>
            <a:ext cx="9146498" cy="6888194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ownloads\БАССЕЙН\little-kids-jumping-swimming-and-diving-in-pool-anjarabenstein.jpg"/>
          <p:cNvPicPr>
            <a:picLocks noChangeAspect="1" noChangeArrowheads="1"/>
          </p:cNvPicPr>
          <p:nvPr/>
        </p:nvPicPr>
        <p:blipFill>
          <a:blip r:embed="rId3" cstate="print"/>
          <a:srcRect l="6810" t="1008" r="13620" b="8567"/>
          <a:stretch>
            <a:fillRect/>
          </a:stretch>
        </p:blipFill>
        <p:spPr bwMode="auto">
          <a:xfrm>
            <a:off x="0" y="-1"/>
            <a:ext cx="5357818" cy="6895797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500694" y="153723"/>
            <a:ext cx="364330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  общем, решайте!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Если вещи забывать…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 не то - с собою брать…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Будешь ты, перед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бассейном,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Огорчаться и страдать!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Где мочалка? Полотенце?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Как купальник надевать!?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А, я - мыться не умею!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Кто мне будет помогать?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Ситуации - не радость,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Лучше в них не попадать!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Ну, а  если постарались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Вы, и правильно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собрались: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…И удобная мочалка,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Полотенце - просто класс!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Шапка, плавки иль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купальник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Все подобрано для вас!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То одеться в пять минут!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Нет проблем и  нет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D22E55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D22E55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простуд!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D22E55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622</Words>
  <Application>Microsoft Office PowerPoint</Application>
  <PresentationFormat>Экран (4:3)</PresentationFormat>
  <Paragraphs>156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91</cp:revision>
  <dcterms:created xsi:type="dcterms:W3CDTF">2019-10-18T16:03:49Z</dcterms:created>
  <dcterms:modified xsi:type="dcterms:W3CDTF">2019-10-27T22:37:49Z</dcterms:modified>
</cp:coreProperties>
</file>